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verage"/>
      <p:regular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verage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bold.fntdata"/><Relationship Id="rId14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2ec8b8f7b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2ec8b8f7b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2ec8b8f7b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2ec8b8f7b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ec8b8f7b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2ec8b8f7b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2ec8b8f7b9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2ec8b8f7b9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2ec8b8f7b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2ec8b8f7b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ec8b8f7b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ec8b8f7b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cnn.com/2023/06/29/tech/dylan-mulvaney-bud-light-statement/index.html" TargetMode="External"/><Relationship Id="rId4" Type="http://schemas.openxmlformats.org/officeDocument/2006/relationships/hyperlink" Target="https://www.nbcnews.com/news/us-news/anheuser-busch-ceo-says-company-will-continue-support-lgbtq-community-rcna9167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Bud Light Controversy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Ellen Mason and Dylan Koenig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Situation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March of 2023 Bud Light partnered with transgender influencer Dylan Mulvaney  for the Super Bowl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Dylan was attacked on social media and on the news by anti-trans Bud Light fans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Those who attacked her online began to boycott the beer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0" l="0" r="68267" t="0"/>
          <a:stretch/>
        </p:blipFill>
        <p:spPr>
          <a:xfrm>
            <a:off x="6756300" y="2237800"/>
            <a:ext cx="1611075" cy="281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Dilemma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have been calls for the Bud Light Ceo, Brendan Whitworth, to step down over his </a:t>
            </a:r>
            <a:r>
              <a:rPr lang="en"/>
              <a:t>silence</a:t>
            </a:r>
            <a:r>
              <a:rPr lang="en"/>
              <a:t> on the subject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the Ceo take action in someway concerning the </a:t>
            </a:r>
            <a:r>
              <a:rPr lang="en"/>
              <a:t>sponsorship</a:t>
            </a:r>
            <a:r>
              <a:rPr lang="en"/>
              <a:t> or step down to appease boycotters and improve the falling sales?</a:t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3388" y="2825788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Amendment or Ethical Dilemma?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sponsorship has caused Dylan and </a:t>
            </a:r>
            <a:r>
              <a:rPr lang="en"/>
              <a:t>other members</a:t>
            </a:r>
            <a:r>
              <a:rPr lang="en"/>
              <a:t> of the LGBTQ to </a:t>
            </a:r>
            <a:r>
              <a:rPr lang="en"/>
              <a:t>receive</a:t>
            </a:r>
            <a:r>
              <a:rPr lang="en"/>
              <a:t> violent threats online but the </a:t>
            </a:r>
            <a:r>
              <a:rPr lang="en"/>
              <a:t>sponsorship</a:t>
            </a:r>
            <a:r>
              <a:rPr lang="en"/>
              <a:t> shows support for a often attacked marginalized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has also but the everyday employees at Bud Light at risk as those at the bottom of the company will be the first to </a:t>
            </a:r>
            <a:r>
              <a:rPr lang="en"/>
              <a:t>lose</a:t>
            </a:r>
            <a:r>
              <a:rPr lang="en"/>
              <a:t> their jobs if sales </a:t>
            </a:r>
            <a:r>
              <a:rPr lang="en"/>
              <a:t>continue</a:t>
            </a:r>
            <a:r>
              <a:rPr lang="en"/>
              <a:t> to fall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Paradigm 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Individual Vs Community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individual - The Ceo and the Anheuser Busch Company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</a:t>
            </a:r>
            <a:r>
              <a:rPr lang="en"/>
              <a:t>community</a:t>
            </a:r>
            <a:r>
              <a:rPr lang="en"/>
              <a:t> - The LGBTQ Community and those who support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Should the Ceo prioritize the company’s profits or supporting the LBGTQ </a:t>
            </a:r>
            <a:r>
              <a:rPr lang="en"/>
              <a:t>community</a:t>
            </a:r>
            <a:r>
              <a:rPr lang="en"/>
              <a:t> against online backlash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Philosophy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Kant’s Categorical Imperative would say he should show support for Dylan and stand up for equality </a:t>
            </a:r>
            <a:r>
              <a:rPr lang="en"/>
              <a:t>because</a:t>
            </a:r>
            <a:r>
              <a:rPr lang="en"/>
              <a:t> this is what everyone should do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would want everyone to support those who need it and not prioritize money over people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actor - Ceo Brendan Whitworth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https://www.cnn.com/2023/06/29/tech/dylan-mulvaney-bud-light-statement/index.html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https://www.nbcnews.com/news/us-news/anheuser-busch-ceo-says-company-will-continue-support-lgbtq-community-rcna91674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